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0" r:id="rId5"/>
  </p:sldMasterIdLst>
  <p:notesMasterIdLst>
    <p:notesMasterId r:id="rId7"/>
  </p:notesMasterIdLst>
  <p:handoutMasterIdLst>
    <p:handoutMasterId r:id="rId8"/>
  </p:handoutMasterIdLst>
  <p:sldIdLst>
    <p:sldId id="351" r:id="rId6"/>
  </p:sldIdLst>
  <p:sldSz cx="9144000" cy="5143500" type="screen16x9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">
          <p15:clr>
            <a:srgbClr val="A4A3A4"/>
          </p15:clr>
        </p15:guide>
        <p15:guide id="2" orient="horz" pos="645">
          <p15:clr>
            <a:srgbClr val="A4A3A4"/>
          </p15:clr>
        </p15:guide>
        <p15:guide id="3" orient="horz" pos="2753">
          <p15:clr>
            <a:srgbClr val="A4A3A4"/>
          </p15:clr>
        </p15:guide>
        <p15:guide id="4" orient="horz" pos="2269">
          <p15:clr>
            <a:srgbClr val="A4A3A4"/>
          </p15:clr>
        </p15:guide>
        <p15:guide id="5" orient="horz" pos="962">
          <p15:clr>
            <a:srgbClr val="A4A3A4"/>
          </p15:clr>
        </p15:guide>
        <p15:guide id="6" orient="horz" pos="1288">
          <p15:clr>
            <a:srgbClr val="A4A3A4"/>
          </p15:clr>
        </p15:guide>
        <p15:guide id="7" orient="horz" pos="1610">
          <p15:clr>
            <a:srgbClr val="A4A3A4"/>
          </p15:clr>
        </p15:guide>
        <p15:guide id="8" orient="horz" pos="1941">
          <p15:clr>
            <a:srgbClr val="A4A3A4"/>
          </p15:clr>
        </p15:guide>
        <p15:guide id="9" orient="horz" pos="2914">
          <p15:clr>
            <a:srgbClr val="A4A3A4"/>
          </p15:clr>
        </p15:guide>
        <p15:guide id="10" orient="horz" pos="2591">
          <p15:clr>
            <a:srgbClr val="A4A3A4"/>
          </p15:clr>
        </p15:guide>
        <p15:guide id="11" pos="4034">
          <p15:clr>
            <a:srgbClr val="A4A3A4"/>
          </p15:clr>
        </p15:guide>
        <p15:guide id="12" pos="1151">
          <p15:clr>
            <a:srgbClr val="A4A3A4"/>
          </p15:clr>
        </p15:guide>
        <p15:guide id="13" pos="291">
          <p15:clr>
            <a:srgbClr val="A4A3A4"/>
          </p15:clr>
        </p15:guide>
        <p15:guide id="14" pos="5469">
          <p15:clr>
            <a:srgbClr val="A4A3A4"/>
          </p15:clr>
        </p15:guide>
        <p15:guide id="15" pos="4608">
          <p15:clr>
            <a:srgbClr val="A4A3A4"/>
          </p15:clr>
        </p15:guide>
        <p15:guide id="16" pos="3454">
          <p15:clr>
            <a:srgbClr val="A4A3A4"/>
          </p15:clr>
        </p15:guide>
        <p15:guide id="17" pos="2879">
          <p15:clr>
            <a:srgbClr val="A4A3A4"/>
          </p15:clr>
        </p15:guide>
        <p15:guide id="18" pos="2302">
          <p15:clr>
            <a:srgbClr val="A4A3A4"/>
          </p15:clr>
        </p15:guide>
        <p15:guide id="19" pos="1724">
          <p15:clr>
            <a:srgbClr val="A4A3A4"/>
          </p15:clr>
        </p15:guide>
        <p15:guide id="20" pos="578">
          <p15:clr>
            <a:srgbClr val="A4A3A4"/>
          </p15:clr>
        </p15:guide>
        <p15:guide id="21" pos="51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at Yildirim" initials="MY" lastIdx="23" clrIdx="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jarke Ebert" initials="BE" lastIdx="4" clrIdx="1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Christopher Edge" initials="CE" lastIdx="12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729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9" autoAdjust="0"/>
    <p:restoredTop sz="94884" autoAdjust="0"/>
  </p:normalViewPr>
  <p:slideViewPr>
    <p:cSldViewPr snapToGrid="0">
      <p:cViewPr varScale="1">
        <p:scale>
          <a:sx n="212" d="100"/>
          <a:sy n="212" d="100"/>
        </p:scale>
        <p:origin x="180" y="564"/>
      </p:cViewPr>
      <p:guideLst>
        <p:guide orient="horz" pos="319"/>
        <p:guide orient="horz" pos="645"/>
        <p:guide orient="horz" pos="2753"/>
        <p:guide orient="horz" pos="2269"/>
        <p:guide orient="horz" pos="962"/>
        <p:guide orient="horz" pos="1288"/>
        <p:guide orient="horz" pos="1610"/>
        <p:guide orient="horz" pos="1941"/>
        <p:guide orient="horz" pos="2914"/>
        <p:guide orient="horz" pos="2591"/>
        <p:guide pos="4034"/>
        <p:guide pos="1151"/>
        <p:guide pos="291"/>
        <p:guide pos="5469"/>
        <p:guide pos="4608"/>
        <p:guide pos="3454"/>
        <p:guide pos="2879"/>
        <p:guide pos="2302"/>
        <p:guide pos="1724"/>
        <p:guide pos="578"/>
        <p:guide pos="51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6ABD76-56E1-4DD9-83BA-2C298A94F4BE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54C75819-CB7F-4988-BDDE-D119B84477CD}">
      <dgm:prSet custT="1"/>
      <dgm:spPr>
        <a:solidFill>
          <a:schemeClr val="bg1">
            <a:lumMod val="95000"/>
          </a:schemeClr>
        </a:solidFill>
        <a:ln>
          <a:noFill/>
        </a:ln>
      </dgm:spPr>
      <dgm:t>
        <a:bodyPr/>
        <a:lstStyle/>
        <a:p>
          <a:pPr rtl="0"/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Signs</a:t>
          </a:r>
          <a:r>
            <a:rPr lang="en-US" sz="19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05DCB589-6F4D-4BB9-B0BF-FB91744DA118}" type="parTrans" cxnId="{A23ACDC9-6B2C-4E9A-AAF0-78A59EB1D95A}">
      <dgm:prSet/>
      <dgm:spPr/>
      <dgm:t>
        <a:bodyPr/>
        <a:lstStyle/>
        <a:p>
          <a:endParaRPr lang="en-US"/>
        </a:p>
      </dgm:t>
    </dgm:pt>
    <dgm:pt modelId="{39ECC304-2A67-4421-847C-D046DD49C16F}" type="sibTrans" cxnId="{A23ACDC9-6B2C-4E9A-AAF0-78A59EB1D95A}">
      <dgm:prSet/>
      <dgm:spPr/>
      <dgm:t>
        <a:bodyPr/>
        <a:lstStyle/>
        <a:p>
          <a:endParaRPr lang="en-US"/>
        </a:p>
      </dgm:t>
    </dgm:pt>
    <dgm:pt modelId="{BCA26E1B-675E-418B-9592-3E322BA02928}">
      <dgm:prSet custT="1"/>
      <dgm:spPr>
        <a:solidFill>
          <a:schemeClr val="bg1">
            <a:lumMod val="95000"/>
          </a:schemeClr>
        </a:solidFill>
        <a:ln>
          <a:noFill/>
        </a:ln>
      </dgm:spPr>
      <dgm:t>
        <a:bodyPr/>
        <a:lstStyle/>
        <a:p>
          <a:pPr rtl="0"/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Symptoms</a:t>
          </a:r>
          <a:endParaRPr lang="en-US" sz="2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90D215-855E-4530-982A-B31397FD0082}" type="parTrans" cxnId="{FF6865FD-D91B-40A0-91D1-7FBEBC09571D}">
      <dgm:prSet/>
      <dgm:spPr/>
      <dgm:t>
        <a:bodyPr/>
        <a:lstStyle/>
        <a:p>
          <a:endParaRPr lang="en-US"/>
        </a:p>
      </dgm:t>
    </dgm:pt>
    <dgm:pt modelId="{72BE491A-E6CD-44A6-A2D6-3498850A639E}" type="sibTrans" cxnId="{FF6865FD-D91B-40A0-91D1-7FBEBC09571D}">
      <dgm:prSet/>
      <dgm:spPr/>
      <dgm:t>
        <a:bodyPr/>
        <a:lstStyle/>
        <a:p>
          <a:endParaRPr lang="en-US"/>
        </a:p>
      </dgm:t>
    </dgm:pt>
    <dgm:pt modelId="{48810B6B-A64A-4853-93AB-779A6B677CE8}">
      <dgm:prSet custT="1"/>
      <dgm:spPr>
        <a:ln>
          <a:noFill/>
        </a:ln>
      </dgm:spPr>
      <dgm:t>
        <a:bodyPr/>
        <a:lstStyle/>
        <a:p>
          <a:pPr rtl="0"/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Refers to the subjective complaints a patient describes (such as sadness)</a:t>
          </a:r>
          <a:r>
            <a:rPr lang="en-US" sz="1400" baseline="30000" dirty="0">
              <a:latin typeface="Arial" panose="020B0604020202020204" pitchFamily="34" charset="0"/>
              <a:cs typeface="Arial" panose="020B0604020202020204" pitchFamily="34" charset="0"/>
            </a:rPr>
            <a:t>1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6F7E29-5233-434A-871F-483AE6A76677}" type="parTrans" cxnId="{D8F3E270-C7B2-4AA7-A62E-B7459BA72195}">
      <dgm:prSet/>
      <dgm:spPr/>
      <dgm:t>
        <a:bodyPr/>
        <a:lstStyle/>
        <a:p>
          <a:endParaRPr lang="en-US"/>
        </a:p>
      </dgm:t>
    </dgm:pt>
    <dgm:pt modelId="{3C834742-BCE2-48BB-925D-B740042BB2C0}" type="sibTrans" cxnId="{D8F3E270-C7B2-4AA7-A62E-B7459BA72195}">
      <dgm:prSet/>
      <dgm:spPr/>
      <dgm:t>
        <a:bodyPr/>
        <a:lstStyle/>
        <a:p>
          <a:endParaRPr lang="en-US"/>
        </a:p>
      </dgm:t>
    </dgm:pt>
    <dgm:pt modelId="{D1107E80-A28B-4AE2-AE19-F3E2A2C3B176}">
      <dgm:prSet custT="1"/>
      <dgm:spPr>
        <a:ln>
          <a:noFill/>
        </a:ln>
      </dgm:spPr>
      <dgm:t>
        <a:bodyPr/>
        <a:lstStyle/>
        <a:p>
          <a:pPr rtl="0"/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Refers to objective phenomena observed by the physician (such as crying)</a:t>
          </a:r>
          <a:r>
            <a:rPr lang="en-US" sz="1400" baseline="30000" dirty="0">
              <a:latin typeface="Arial" panose="020B0604020202020204" pitchFamily="34" charset="0"/>
              <a:cs typeface="Arial" panose="020B0604020202020204" pitchFamily="34" charset="0"/>
            </a:rPr>
            <a:t>1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115CE-DC4E-4C75-9E3B-F8D79D4660A9}" type="parTrans" cxnId="{0289278A-E0B3-4CDB-9BBD-3831EDA184AB}">
      <dgm:prSet/>
      <dgm:spPr/>
      <dgm:t>
        <a:bodyPr/>
        <a:lstStyle/>
        <a:p>
          <a:endParaRPr lang="en-US"/>
        </a:p>
      </dgm:t>
    </dgm:pt>
    <dgm:pt modelId="{5B3502B0-737C-4534-8764-7EF6C549FA67}" type="sibTrans" cxnId="{0289278A-E0B3-4CDB-9BBD-3831EDA184AB}">
      <dgm:prSet/>
      <dgm:spPr/>
      <dgm:t>
        <a:bodyPr/>
        <a:lstStyle/>
        <a:p>
          <a:endParaRPr lang="en-US"/>
        </a:p>
      </dgm:t>
    </dgm:pt>
    <dgm:pt modelId="{5E865495-A839-44F6-BFF1-80C428A3BA12}">
      <dgm:prSet/>
      <dgm:spPr>
        <a:ln>
          <a:noFill/>
        </a:ln>
      </dgm:spPr>
      <dgm:t>
        <a:bodyPr/>
        <a:lstStyle/>
        <a:p>
          <a:pPr rtl="0"/>
          <a:endParaRPr lang="en-US" sz="1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314792-B39A-423F-A6B1-945F1D909903}" type="parTrans" cxnId="{85EA7154-5B08-4446-8A85-F469F767E95E}">
      <dgm:prSet/>
      <dgm:spPr/>
      <dgm:t>
        <a:bodyPr/>
        <a:lstStyle/>
        <a:p>
          <a:endParaRPr lang="en-US"/>
        </a:p>
      </dgm:t>
    </dgm:pt>
    <dgm:pt modelId="{D2146B66-5F66-4DD5-9992-2725D5A06DC3}" type="sibTrans" cxnId="{85EA7154-5B08-4446-8A85-F469F767E95E}">
      <dgm:prSet/>
      <dgm:spPr/>
      <dgm:t>
        <a:bodyPr/>
        <a:lstStyle/>
        <a:p>
          <a:endParaRPr lang="en-US"/>
        </a:p>
      </dgm:t>
    </dgm:pt>
    <dgm:pt modelId="{6F53837A-5799-45EE-A5CC-688453FBD16E}" type="pres">
      <dgm:prSet presAssocID="{576ABD76-56E1-4DD9-83BA-2C298A94F4BE}" presName="linear" presStyleCnt="0">
        <dgm:presLayoutVars>
          <dgm:dir/>
          <dgm:animLvl val="lvl"/>
          <dgm:resizeHandles val="exact"/>
        </dgm:presLayoutVars>
      </dgm:prSet>
      <dgm:spPr/>
    </dgm:pt>
    <dgm:pt modelId="{38668A2F-6E86-4615-ABF1-AE01CE64D8BD}" type="pres">
      <dgm:prSet presAssocID="{54C75819-CB7F-4988-BDDE-D119B84477CD}" presName="parentLin" presStyleCnt="0"/>
      <dgm:spPr/>
    </dgm:pt>
    <dgm:pt modelId="{96340624-0DDF-4B60-9568-7A54C4AC3ECD}" type="pres">
      <dgm:prSet presAssocID="{54C75819-CB7F-4988-BDDE-D119B84477CD}" presName="parentLeftMargin" presStyleLbl="node1" presStyleIdx="0" presStyleCnt="2"/>
      <dgm:spPr/>
    </dgm:pt>
    <dgm:pt modelId="{E30E7104-E713-4CE9-ADA8-C80961468B3C}" type="pres">
      <dgm:prSet presAssocID="{54C75819-CB7F-4988-BDDE-D119B84477CD}" presName="parentText" presStyleLbl="node1" presStyleIdx="0" presStyleCnt="2" custLinFactNeighborY="-5037">
        <dgm:presLayoutVars>
          <dgm:chMax val="0"/>
          <dgm:bulletEnabled val="1"/>
        </dgm:presLayoutVars>
      </dgm:prSet>
      <dgm:spPr/>
    </dgm:pt>
    <dgm:pt modelId="{D12AAACD-90CD-4027-8424-E3F4BC957DFB}" type="pres">
      <dgm:prSet presAssocID="{54C75819-CB7F-4988-BDDE-D119B84477CD}" presName="negativeSpace" presStyleCnt="0"/>
      <dgm:spPr/>
    </dgm:pt>
    <dgm:pt modelId="{151DE435-2BDF-4230-846E-3E529176BD13}" type="pres">
      <dgm:prSet presAssocID="{54C75819-CB7F-4988-BDDE-D119B84477CD}" presName="childText" presStyleLbl="conFgAcc1" presStyleIdx="0" presStyleCnt="2" custLinFactY="-10971" custLinFactNeighborY="-100000">
        <dgm:presLayoutVars>
          <dgm:bulletEnabled val="1"/>
        </dgm:presLayoutVars>
      </dgm:prSet>
      <dgm:spPr>
        <a:prstGeom prst="roundRect">
          <a:avLst/>
        </a:prstGeom>
      </dgm:spPr>
    </dgm:pt>
    <dgm:pt modelId="{8D040C4C-BF3F-4626-9980-3F08694D1F38}" type="pres">
      <dgm:prSet presAssocID="{39ECC304-2A67-4421-847C-D046DD49C16F}" presName="spaceBetweenRectangles" presStyleCnt="0"/>
      <dgm:spPr/>
    </dgm:pt>
    <dgm:pt modelId="{98A00EA4-6E0D-4C7D-B011-9D7812124763}" type="pres">
      <dgm:prSet presAssocID="{BCA26E1B-675E-418B-9592-3E322BA02928}" presName="parentLin" presStyleCnt="0"/>
      <dgm:spPr/>
    </dgm:pt>
    <dgm:pt modelId="{370FB60C-670C-4B5E-8D5C-7B450B1629C1}" type="pres">
      <dgm:prSet presAssocID="{BCA26E1B-675E-418B-9592-3E322BA02928}" presName="parentLeftMargin" presStyleLbl="node1" presStyleIdx="0" presStyleCnt="2"/>
      <dgm:spPr/>
    </dgm:pt>
    <dgm:pt modelId="{26EB9BD6-55A5-4BCD-AF7A-E35A5635EA36}" type="pres">
      <dgm:prSet presAssocID="{BCA26E1B-675E-418B-9592-3E322BA0292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E6A39F2-4FDB-4FBD-BA13-AAC053E80FC5}" type="pres">
      <dgm:prSet presAssocID="{BCA26E1B-675E-418B-9592-3E322BA02928}" presName="negativeSpace" presStyleCnt="0"/>
      <dgm:spPr/>
    </dgm:pt>
    <dgm:pt modelId="{B2A1EC8B-EE45-461D-A49F-B63E3558EC7D}" type="pres">
      <dgm:prSet presAssocID="{BCA26E1B-675E-418B-9592-3E322BA02928}" presName="childText" presStyleLbl="conFgAcc1" presStyleIdx="1" presStyleCnt="2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0335B110-7999-442B-901E-EAF4DA2CA580}" type="presOf" srcId="{5E865495-A839-44F6-BFF1-80C428A3BA12}" destId="{151DE435-2BDF-4230-846E-3E529176BD13}" srcOrd="0" destOrd="0" presId="urn:microsoft.com/office/officeart/2005/8/layout/list1"/>
    <dgm:cxn modelId="{8DEEEC3F-FB13-4CFC-8597-45257D739955}" type="presOf" srcId="{54C75819-CB7F-4988-BDDE-D119B84477CD}" destId="{E30E7104-E713-4CE9-ADA8-C80961468B3C}" srcOrd="1" destOrd="0" presId="urn:microsoft.com/office/officeart/2005/8/layout/list1"/>
    <dgm:cxn modelId="{497E0060-F666-415E-A91C-6A89B93CAA21}" type="presOf" srcId="{BCA26E1B-675E-418B-9592-3E322BA02928}" destId="{26EB9BD6-55A5-4BCD-AF7A-E35A5635EA36}" srcOrd="1" destOrd="0" presId="urn:microsoft.com/office/officeart/2005/8/layout/list1"/>
    <dgm:cxn modelId="{12F25045-DDE8-404E-B052-6440ED20C747}" type="presOf" srcId="{D1107E80-A28B-4AE2-AE19-F3E2A2C3B176}" destId="{151DE435-2BDF-4230-846E-3E529176BD13}" srcOrd="0" destOrd="1" presId="urn:microsoft.com/office/officeart/2005/8/layout/list1"/>
    <dgm:cxn modelId="{D102A866-551B-4B43-9DED-D0C7D33F1FBE}" type="presOf" srcId="{54C75819-CB7F-4988-BDDE-D119B84477CD}" destId="{96340624-0DDF-4B60-9568-7A54C4AC3ECD}" srcOrd="0" destOrd="0" presId="urn:microsoft.com/office/officeart/2005/8/layout/list1"/>
    <dgm:cxn modelId="{A996E34A-B57E-4431-BBEC-43C912B4F513}" type="presOf" srcId="{48810B6B-A64A-4853-93AB-779A6B677CE8}" destId="{B2A1EC8B-EE45-461D-A49F-B63E3558EC7D}" srcOrd="0" destOrd="0" presId="urn:microsoft.com/office/officeart/2005/8/layout/list1"/>
    <dgm:cxn modelId="{D8F3E270-C7B2-4AA7-A62E-B7459BA72195}" srcId="{BCA26E1B-675E-418B-9592-3E322BA02928}" destId="{48810B6B-A64A-4853-93AB-779A6B677CE8}" srcOrd="0" destOrd="0" parTransId="{1B6F7E29-5233-434A-871F-483AE6A76677}" sibTransId="{3C834742-BCE2-48BB-925D-B740042BB2C0}"/>
    <dgm:cxn modelId="{85EA7154-5B08-4446-8A85-F469F767E95E}" srcId="{54C75819-CB7F-4988-BDDE-D119B84477CD}" destId="{5E865495-A839-44F6-BFF1-80C428A3BA12}" srcOrd="0" destOrd="0" parTransId="{43314792-B39A-423F-A6B1-945F1D909903}" sibTransId="{D2146B66-5F66-4DD5-9992-2725D5A06DC3}"/>
    <dgm:cxn modelId="{0289278A-E0B3-4CDB-9BBD-3831EDA184AB}" srcId="{54C75819-CB7F-4988-BDDE-D119B84477CD}" destId="{D1107E80-A28B-4AE2-AE19-F3E2A2C3B176}" srcOrd="1" destOrd="0" parTransId="{774115CE-DC4E-4C75-9E3B-F8D79D4660A9}" sibTransId="{5B3502B0-737C-4534-8764-7EF6C549FA67}"/>
    <dgm:cxn modelId="{A23ACDC9-6B2C-4E9A-AAF0-78A59EB1D95A}" srcId="{576ABD76-56E1-4DD9-83BA-2C298A94F4BE}" destId="{54C75819-CB7F-4988-BDDE-D119B84477CD}" srcOrd="0" destOrd="0" parTransId="{05DCB589-6F4D-4BB9-B0BF-FB91744DA118}" sibTransId="{39ECC304-2A67-4421-847C-D046DD49C16F}"/>
    <dgm:cxn modelId="{9088F8DD-DF94-4669-A818-174197B7C788}" type="presOf" srcId="{BCA26E1B-675E-418B-9592-3E322BA02928}" destId="{370FB60C-670C-4B5E-8D5C-7B450B1629C1}" srcOrd="0" destOrd="0" presId="urn:microsoft.com/office/officeart/2005/8/layout/list1"/>
    <dgm:cxn modelId="{42E957FA-7696-4E80-BF8C-811F1ADF33D5}" type="presOf" srcId="{576ABD76-56E1-4DD9-83BA-2C298A94F4BE}" destId="{6F53837A-5799-45EE-A5CC-688453FBD16E}" srcOrd="0" destOrd="0" presId="urn:microsoft.com/office/officeart/2005/8/layout/list1"/>
    <dgm:cxn modelId="{FF6865FD-D91B-40A0-91D1-7FBEBC09571D}" srcId="{576ABD76-56E1-4DD9-83BA-2C298A94F4BE}" destId="{BCA26E1B-675E-418B-9592-3E322BA02928}" srcOrd="1" destOrd="0" parTransId="{6990D215-855E-4530-982A-B31397FD0082}" sibTransId="{72BE491A-E6CD-44A6-A2D6-3498850A639E}"/>
    <dgm:cxn modelId="{1A8EC3A4-F299-445F-B359-C656FBE5C849}" type="presParOf" srcId="{6F53837A-5799-45EE-A5CC-688453FBD16E}" destId="{38668A2F-6E86-4615-ABF1-AE01CE64D8BD}" srcOrd="0" destOrd="0" presId="urn:microsoft.com/office/officeart/2005/8/layout/list1"/>
    <dgm:cxn modelId="{2857E11E-5FAA-412B-9609-F8BAD1301EE3}" type="presParOf" srcId="{38668A2F-6E86-4615-ABF1-AE01CE64D8BD}" destId="{96340624-0DDF-4B60-9568-7A54C4AC3ECD}" srcOrd="0" destOrd="0" presId="urn:microsoft.com/office/officeart/2005/8/layout/list1"/>
    <dgm:cxn modelId="{26E35A45-7EC3-4C5F-A0CD-0B7E3EB4CE2A}" type="presParOf" srcId="{38668A2F-6E86-4615-ABF1-AE01CE64D8BD}" destId="{E30E7104-E713-4CE9-ADA8-C80961468B3C}" srcOrd="1" destOrd="0" presId="urn:microsoft.com/office/officeart/2005/8/layout/list1"/>
    <dgm:cxn modelId="{047A7963-909A-4E38-AE33-DF81D95378E1}" type="presParOf" srcId="{6F53837A-5799-45EE-A5CC-688453FBD16E}" destId="{D12AAACD-90CD-4027-8424-E3F4BC957DFB}" srcOrd="1" destOrd="0" presId="urn:microsoft.com/office/officeart/2005/8/layout/list1"/>
    <dgm:cxn modelId="{6392862F-D096-4D9E-8ED9-618AD8BD4C9A}" type="presParOf" srcId="{6F53837A-5799-45EE-A5CC-688453FBD16E}" destId="{151DE435-2BDF-4230-846E-3E529176BD13}" srcOrd="2" destOrd="0" presId="urn:microsoft.com/office/officeart/2005/8/layout/list1"/>
    <dgm:cxn modelId="{DE7FC64A-6388-435C-83F2-CB7C7E619685}" type="presParOf" srcId="{6F53837A-5799-45EE-A5CC-688453FBD16E}" destId="{8D040C4C-BF3F-4626-9980-3F08694D1F38}" srcOrd="3" destOrd="0" presId="urn:microsoft.com/office/officeart/2005/8/layout/list1"/>
    <dgm:cxn modelId="{720C2B82-8967-4720-B33E-B356BB6E79F4}" type="presParOf" srcId="{6F53837A-5799-45EE-A5CC-688453FBD16E}" destId="{98A00EA4-6E0D-4C7D-B011-9D7812124763}" srcOrd="4" destOrd="0" presId="urn:microsoft.com/office/officeart/2005/8/layout/list1"/>
    <dgm:cxn modelId="{1ADDEB47-0532-4F67-9105-122FBBE32173}" type="presParOf" srcId="{98A00EA4-6E0D-4C7D-B011-9D7812124763}" destId="{370FB60C-670C-4B5E-8D5C-7B450B1629C1}" srcOrd="0" destOrd="0" presId="urn:microsoft.com/office/officeart/2005/8/layout/list1"/>
    <dgm:cxn modelId="{375174E4-F04C-42D4-B4C6-A49B85205795}" type="presParOf" srcId="{98A00EA4-6E0D-4C7D-B011-9D7812124763}" destId="{26EB9BD6-55A5-4BCD-AF7A-E35A5635EA36}" srcOrd="1" destOrd="0" presId="urn:microsoft.com/office/officeart/2005/8/layout/list1"/>
    <dgm:cxn modelId="{666F572C-BD1C-426A-BDCF-8BA6F3164532}" type="presParOf" srcId="{6F53837A-5799-45EE-A5CC-688453FBD16E}" destId="{EE6A39F2-4FDB-4FBD-BA13-AAC053E80FC5}" srcOrd="5" destOrd="0" presId="urn:microsoft.com/office/officeart/2005/8/layout/list1"/>
    <dgm:cxn modelId="{5639E5E5-9087-4FA0-890B-593DC43273F9}" type="presParOf" srcId="{6F53837A-5799-45EE-A5CC-688453FBD16E}" destId="{B2A1EC8B-EE45-461D-A49F-B63E3558EC7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1DE435-2BDF-4230-846E-3E529176BD13}">
      <dsp:nvSpPr>
        <dsp:cNvPr id="0" name=""/>
        <dsp:cNvSpPr/>
      </dsp:nvSpPr>
      <dsp:spPr>
        <a:xfrm>
          <a:off x="0" y="41715"/>
          <a:ext cx="8110537" cy="970200"/>
        </a:xfrm>
        <a:prstGeom prst="round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9468" tIns="291592" rIns="629468" bIns="99568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9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Refers to objective phenomena observed by the physician (such as crying)</a:t>
          </a:r>
          <a:r>
            <a:rPr lang="en-US" sz="1400" kern="1200" baseline="30000" dirty="0">
              <a:latin typeface="Arial" panose="020B0604020202020204" pitchFamily="34" charset="0"/>
              <a:cs typeface="Arial" panose="020B0604020202020204" pitchFamily="34" charset="0"/>
            </a:rPr>
            <a:t>1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361" y="89076"/>
        <a:ext cx="8015815" cy="875478"/>
      </dsp:txXfrm>
    </dsp:sp>
    <dsp:sp modelId="{E30E7104-E713-4CE9-ADA8-C80961468B3C}">
      <dsp:nvSpPr>
        <dsp:cNvPr id="0" name=""/>
        <dsp:cNvSpPr/>
      </dsp:nvSpPr>
      <dsp:spPr>
        <a:xfrm>
          <a:off x="405526" y="0"/>
          <a:ext cx="5677375" cy="413280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591" tIns="0" rIns="214591" bIns="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Signs</a:t>
          </a: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425701" y="20175"/>
        <a:ext cx="5637025" cy="372930"/>
      </dsp:txXfrm>
    </dsp:sp>
    <dsp:sp modelId="{B2A1EC8B-EE45-461D-A49F-B63E3558EC7D}">
      <dsp:nvSpPr>
        <dsp:cNvPr id="0" name=""/>
        <dsp:cNvSpPr/>
      </dsp:nvSpPr>
      <dsp:spPr>
        <a:xfrm>
          <a:off x="0" y="1476195"/>
          <a:ext cx="8110537" cy="639450"/>
        </a:xfrm>
        <a:prstGeom prst="round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9468" tIns="291592" rIns="629468" bIns="99568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Refers to the subjective complaints a patient describes (such as sadness)</a:t>
          </a:r>
          <a:r>
            <a:rPr lang="en-US" sz="1400" kern="1200" baseline="30000" dirty="0">
              <a:latin typeface="Arial" panose="020B0604020202020204" pitchFamily="34" charset="0"/>
              <a:cs typeface="Arial" panose="020B0604020202020204" pitchFamily="34" charset="0"/>
            </a:rPr>
            <a:t>1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215" y="1507410"/>
        <a:ext cx="8048107" cy="577020"/>
      </dsp:txXfrm>
    </dsp:sp>
    <dsp:sp modelId="{26EB9BD6-55A5-4BCD-AF7A-E35A5635EA36}">
      <dsp:nvSpPr>
        <dsp:cNvPr id="0" name=""/>
        <dsp:cNvSpPr/>
      </dsp:nvSpPr>
      <dsp:spPr>
        <a:xfrm>
          <a:off x="405526" y="1269555"/>
          <a:ext cx="5677375" cy="413280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591" tIns="0" rIns="214591" bIns="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Symptoms</a:t>
          </a:r>
          <a:endParaRPr lang="en-US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5701" y="1289730"/>
        <a:ext cx="5637025" cy="37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7451C-3127-9345-B215-375E581185A4}" type="datetimeFigureOut">
              <a:t>2/23/2022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335C2-AFF5-5541-82EE-05BA89BFE7AD}" type="slidenum"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5660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0C4C2-CF67-4705-8C7E-37F3D76E11DA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19878-C735-4833-80BB-BD34E17C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38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</a:t>
            </a:r>
            <a:r>
              <a:rPr lang="da-DK" baseline="0" dirty="0"/>
              <a:t> slide </a:t>
            </a:r>
            <a:r>
              <a:rPr lang="da-DK" baseline="0" dirty="0" err="1"/>
              <a:t>aims</a:t>
            </a:r>
            <a:r>
              <a:rPr lang="da-DK" baseline="0" dirty="0"/>
              <a:t> at </a:t>
            </a:r>
            <a:r>
              <a:rPr lang="da-DK" baseline="0" dirty="0" err="1"/>
              <a:t>giving</a:t>
            </a:r>
            <a:r>
              <a:rPr lang="da-DK" baseline="0" dirty="0"/>
              <a:t> a simple definition for the terms </a:t>
            </a:r>
            <a:r>
              <a:rPr lang="da-DK" baseline="0" dirty="0" err="1"/>
              <a:t>signs</a:t>
            </a:r>
            <a:r>
              <a:rPr lang="da-DK" baseline="0" dirty="0"/>
              <a:t> and symptoms. It </a:t>
            </a:r>
            <a:r>
              <a:rPr lang="da-DK" baseline="0" dirty="0" err="1"/>
              <a:t>also</a:t>
            </a:r>
            <a:r>
              <a:rPr lang="da-DK" baseline="0" dirty="0"/>
              <a:t> highlights </a:t>
            </a:r>
            <a:r>
              <a:rPr lang="da-DK" baseline="0" dirty="0" err="1"/>
              <a:t>that</a:t>
            </a:r>
            <a:r>
              <a:rPr lang="da-DK" baseline="0" dirty="0"/>
              <a:t> the criteria </a:t>
            </a:r>
            <a:r>
              <a:rPr lang="da-DK" baseline="0" dirty="0" err="1"/>
              <a:t>used</a:t>
            </a:r>
            <a:r>
              <a:rPr lang="da-DK" baseline="0" dirty="0"/>
              <a:t> in the </a:t>
            </a:r>
            <a:r>
              <a:rPr lang="da-DK" baseline="0" dirty="0" err="1"/>
              <a:t>diagnostic</a:t>
            </a:r>
            <a:r>
              <a:rPr lang="da-DK" baseline="0" dirty="0"/>
              <a:t> manuals cover all major </a:t>
            </a:r>
            <a:r>
              <a:rPr lang="da-DK" baseline="0" dirty="0" err="1"/>
              <a:t>signs</a:t>
            </a:r>
            <a:r>
              <a:rPr lang="da-DK" baseline="0" dirty="0"/>
              <a:t> and symptoms </a:t>
            </a:r>
            <a:r>
              <a:rPr lang="en-US" baseline="0" noProof="0" dirty="0"/>
              <a:t>of</a:t>
            </a:r>
            <a:r>
              <a:rPr lang="da-DK" baseline="0" dirty="0"/>
              <a:t> depression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63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822988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381242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7086871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949551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2785964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9814281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8899915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1626891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486505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832735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9802610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812" y="1062589"/>
            <a:ext cx="8333186" cy="480413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</a:lstStyle>
          <a:p>
            <a:pPr marL="135000" lvl="0" indent="-135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745502"/>
            <a:ext cx="8333185" cy="2628498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6636762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652892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8246317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086567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0696843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2187772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5891735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19894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400538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3004500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51439747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73542843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159587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770702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0079780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5143252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26088233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46715076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46575213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4426511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2850885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17139291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27401070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153639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114425" y="2085750"/>
            <a:ext cx="6915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1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1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251576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94388"/>
            <a:ext cx="7886700" cy="84579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9144000" cy="617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59265" y="3791656"/>
            <a:ext cx="7856085" cy="1280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846910"/>
            <a:ext cx="7886700" cy="825503"/>
          </a:xfrm>
        </p:spPr>
        <p:txBody>
          <a:bodyPr>
            <a:normAutofit/>
          </a:bodyPr>
          <a:lstStyle>
            <a:lvl1pPr marL="0" indent="0">
              <a:buNone/>
              <a:defRPr sz="1350" b="1">
                <a:solidFill>
                  <a:schemeClr val="accent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31672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02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345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78200"/>
            <a:ext cx="8470800" cy="6426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6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16000" y="4282200"/>
            <a:ext cx="5940000" cy="270000"/>
          </a:xfrm>
        </p:spPr>
        <p:txBody>
          <a:bodyPr anchor="b"/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0" y="4703400"/>
            <a:ext cx="4140000" cy="270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02756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no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16000" y="4282200"/>
            <a:ext cx="59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Insert notes text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703400"/>
            <a:ext cx="41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</p:spTree>
    <p:extLst>
      <p:ext uri="{BB962C8B-B14F-4D97-AF65-F5344CB8AC3E}">
        <p14:creationId xmlns:p14="http://schemas.microsoft.com/office/powerpoint/2010/main" val="16371299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85356" y="4872090"/>
            <a:ext cx="4143601" cy="165497"/>
          </a:xfrm>
        </p:spPr>
        <p:txBody>
          <a:bodyPr vert="horz" lIns="91440" tIns="45720" rIns="91440" bIns="45720" rtlCol="0" anchor="b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footer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92943" y="4872090"/>
            <a:ext cx="4187477" cy="165497"/>
          </a:xfrm>
        </p:spPr>
        <p:txBody>
          <a:bodyPr vert="horz" lIns="91440" tIns="45720" rIns="91440" bIns="45720" rtlCol="0" anchor="b" anchorCtr="0"/>
          <a:lstStyle>
            <a:lvl1pPr marL="0" indent="0" algn="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94127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41473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9035" y="4767263"/>
            <a:ext cx="6718823" cy="273844"/>
          </a:xfrm>
        </p:spPr>
        <p:txBody>
          <a:bodyPr anchor="b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635073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51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764" r:id="rId24"/>
    <p:sldLayoutId id="2147483765" r:id="rId25"/>
    <p:sldLayoutId id="2147483766" r:id="rId26"/>
    <p:sldLayoutId id="2147483767" r:id="rId27"/>
    <p:sldLayoutId id="2147483768" r:id="rId28"/>
    <p:sldLayoutId id="2147483769" r:id="rId29"/>
    <p:sldLayoutId id="2147483770" r:id="rId30"/>
    <p:sldLayoutId id="2147483771" r:id="rId31"/>
    <p:sldLayoutId id="2147483772" r:id="rId32"/>
    <p:sldLayoutId id="2147483773" r:id="rId33"/>
    <p:sldLayoutId id="2147483774" r:id="rId34"/>
    <p:sldLayoutId id="2147483775" r:id="rId35"/>
    <p:sldLayoutId id="2147483776" r:id="rId36"/>
    <p:sldLayoutId id="2147483778" r:id="rId37"/>
    <p:sldLayoutId id="2147483779" r:id="rId38"/>
    <p:sldLayoutId id="2147483780" r:id="rId39"/>
    <p:sldLayoutId id="2147483735" r:id="rId40"/>
    <p:sldLayoutId id="2147483738" r:id="rId41"/>
    <p:sldLayoutId id="2147483739" r:id="rId42"/>
    <p:sldLayoutId id="2147483715" r:id="rId43"/>
    <p:sldLayoutId id="2147483717" r:id="rId4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 dirty="0"/>
              <a:t>Major Depressive </a:t>
            </a:r>
            <a:r>
              <a:rPr lang="da-DK" dirty="0" err="1"/>
              <a:t>Disorder</a:t>
            </a:r>
            <a:r>
              <a:rPr lang="da-DK" dirty="0"/>
              <a:t> (MDD)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Depression – signs and symptoms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9"/>
            <p:extLst>
              <p:ext uri="{D42A27DB-BD31-4B8C-83A1-F6EECF244321}">
                <p14:modId xmlns:p14="http://schemas.microsoft.com/office/powerpoint/2010/main" val="2595377144"/>
              </p:ext>
            </p:extLst>
          </p:nvPr>
        </p:nvGraphicFramePr>
        <p:xfrm>
          <a:off x="404812" y="1293390"/>
          <a:ext cx="8110537" cy="2132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161531-7838-4F35-B08D-FCDE49D69EB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Shivani, et al. Alcohol Research &amp; Health. 2002;26:90-8</a:t>
            </a:r>
          </a:p>
          <a:p>
            <a:endParaRPr lang="da-DK" dirty="0"/>
          </a:p>
        </p:txBody>
      </p:sp>
      <p:sp>
        <p:nvSpPr>
          <p:cNvPr id="5" name="Rounded Rectangle 4"/>
          <p:cNvSpPr/>
          <p:nvPr/>
        </p:nvSpPr>
        <p:spPr>
          <a:xfrm>
            <a:off x="628650" y="3647285"/>
            <a:ext cx="7886700" cy="708082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The DSM-IV, DSM-5 and ICD-10 criteria for major depression are used to diagnose patients with depression, and cover all the major signs and symptoms. </a:t>
            </a:r>
          </a:p>
        </p:txBody>
      </p:sp>
    </p:spTree>
    <p:extLst>
      <p:ext uri="{BB962C8B-B14F-4D97-AF65-F5344CB8AC3E}">
        <p14:creationId xmlns:p14="http://schemas.microsoft.com/office/powerpoint/2010/main" val="4256111114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9158AE43CEC34CB210C9BD1685734B" ma:contentTypeVersion="1" ma:contentTypeDescription="Create a new document." ma:contentTypeScope="" ma:versionID="cfbfcc5ad25c3f92a09effcf8514f9d7">
  <xsd:schema xmlns:xsd="http://www.w3.org/2001/XMLSchema" xmlns:xs="http://www.w3.org/2001/XMLSchema" xmlns:p="http://schemas.microsoft.com/office/2006/metadata/properties" xmlns:ns1="http://schemas.microsoft.com/sharepoint/v3" xmlns:ns2="619f8f53-5f22-4306-80fc-4bbe4d0bea23" targetNamespace="http://schemas.microsoft.com/office/2006/metadata/properties" ma:root="true" ma:fieldsID="33b22be00555c4979284adbbb7613775" ns1:_="" ns2:_="">
    <xsd:import namespace="http://schemas.microsoft.com/sharepoint/v3"/>
    <xsd:import namespace="619f8f53-5f22-4306-80fc-4bbe4d0bea2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9f8f53-5f22-4306-80fc-4bbe4d0bea2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619f8f53-5f22-4306-80fc-4bbe4d0bea23">HSW56HK3J2MT-298-108</_dlc_DocId>
    <_dlc_DocIdUrl xmlns="619f8f53-5f22-4306-80fc-4bbe4d0bea23">
      <Url>http://brainweb/Portals/Tools/Global/Corporate-presentation-and-movies-/_layouts/15/DocIdRedir.aspx?ID=HSW56HK3J2MT-298-108</Url>
      <Description>HSW56HK3J2MT-298-108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DD6A5EA-7D93-4A2C-B440-FB2375207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19f8f53-5f22-4306-80fc-4bbe4d0bea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F2BF7A-4C8A-44B6-B7F9-78274F378166}">
  <ds:schemaRefs>
    <ds:schemaRef ds:uri="http://purl.org/dc/terms/"/>
    <ds:schemaRef ds:uri="http://schemas.microsoft.com/office/2006/metadata/properties"/>
    <ds:schemaRef ds:uri="http://schemas.microsoft.com/sharepoint/v3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619f8f53-5f22-4306-80fc-4bbe4d0bea23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F2A3832-272C-4766-B510-459BBEB3A75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E259F40-FE34-491F-91CF-1D746466A36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222</TotalTime>
  <Words>114</Words>
  <Application>Microsoft Office PowerPoint</Application>
  <PresentationFormat>On-screen Show (16:9)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Depression – signs and symptoms </vt:lpstr>
    </vt:vector>
  </TitlesOfParts>
  <Company>H. Lundbeck A/S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Lundbeck</dc:title>
  <dc:creator>Jakob Heldager Pedersen</dc:creator>
  <cp:lastModifiedBy>Henrik Haase</cp:lastModifiedBy>
  <cp:revision>82</cp:revision>
  <cp:lastPrinted>2014-01-28T12:18:38Z</cp:lastPrinted>
  <dcterms:created xsi:type="dcterms:W3CDTF">2017-02-09T13:53:53Z</dcterms:created>
  <dcterms:modified xsi:type="dcterms:W3CDTF">2022-02-23T08:57:56Z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0x0101004F9158AE43CEC34CB210C9BD1685734B</vt:lpwstr>
  </property>
  <property fmtid="{D5CDD505-2E9C-101B-9397-08002B2CF9AE}" pid="3" name="_dlc_DocIdItemGuid">
    <vt:lpwstr>334bca4c-a0c1-4766-9238-ea663be56655</vt:lpwstr>
  </property>
</Properties>
</file>